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3" r:id="rId3"/>
    <p:sldId id="257" r:id="rId4"/>
    <p:sldId id="258" r:id="rId5"/>
    <p:sldId id="259" r:id="rId6"/>
    <p:sldId id="260" r:id="rId7"/>
    <p:sldId id="261" r:id="rId8"/>
    <p:sldId id="262" r:id="rId9"/>
    <p:sldId id="265" r:id="rId10"/>
    <p:sldId id="266" r:id="rId11"/>
    <p:sldId id="267" r:id="rId12"/>
    <p:sldId id="268" r:id="rId13"/>
    <p:sldId id="269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 varScale="1">
        <p:scale>
          <a:sx n="87" d="100"/>
          <a:sy n="87" d="100"/>
        </p:scale>
        <p:origin x="2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76E6A0-8939-73F1-8036-92E9206C92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094" y="722975"/>
            <a:ext cx="11633812" cy="786335"/>
          </a:xfrm>
        </p:spPr>
        <p:txBody>
          <a:bodyPr/>
          <a:lstStyle/>
          <a:p>
            <a:r>
              <a:rPr lang="uk-UA" dirty="0"/>
              <a:t>Аналітика Відкритих даних ЗЗСО України 2022/23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9590867-A680-47A7-FEC6-70ECC74004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227" y="1509310"/>
            <a:ext cx="10993546" cy="590321"/>
          </a:xfrm>
        </p:spPr>
        <p:txBody>
          <a:bodyPr/>
          <a:lstStyle/>
          <a:p>
            <a:r>
              <a:rPr lang="en-US" dirty="0"/>
              <a:t>by Microsoft Power Bi © </a:t>
            </a:r>
            <a:r>
              <a:rPr lang="en-US" dirty="0" err="1"/>
              <a:t>Kyrychenko</a:t>
            </a:r>
            <a:r>
              <a:rPr lang="en-US" dirty="0"/>
              <a:t> </a:t>
            </a:r>
            <a:r>
              <a:rPr lang="en-US" dirty="0" err="1"/>
              <a:t>Svitlana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29014B-9045-CB91-1263-E4D82C74B2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28"/>
          <a:stretch/>
        </p:blipFill>
        <p:spPr>
          <a:xfrm>
            <a:off x="279094" y="2295645"/>
            <a:ext cx="11592773" cy="434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207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947A97-635E-64C7-A3B1-DDD86C698D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02" t="18474" r="13488" b="11968"/>
          <a:stretch/>
        </p:blipFill>
        <p:spPr>
          <a:xfrm>
            <a:off x="782197" y="859316"/>
            <a:ext cx="10697379" cy="598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9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E90482-2769-6D3C-FDF0-4A197F419C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04" t="18313" r="14691" b="13896"/>
          <a:stretch/>
        </p:blipFill>
        <p:spPr>
          <a:xfrm>
            <a:off x="605928" y="771180"/>
            <a:ext cx="11082968" cy="617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827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CA3DA8-50B9-9F36-6DD5-F92C3B66D2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04" t="18312" r="14190" b="12611"/>
          <a:stretch/>
        </p:blipFill>
        <p:spPr>
          <a:xfrm>
            <a:off x="848299" y="605927"/>
            <a:ext cx="10708395" cy="604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002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37A27-2A31-1AFC-8601-0109282DD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Технічні подробиці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9592DF-1671-6F1E-A70B-2A0493CD6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2" t="10639" r="4853" b="59679"/>
          <a:stretch/>
        </p:blipFill>
        <p:spPr>
          <a:xfrm>
            <a:off x="428636" y="2263757"/>
            <a:ext cx="11340009" cy="22999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24CCB0-67E5-00D2-59F7-CD6F17D495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5" t="22972" r="5556" b="50000"/>
          <a:stretch/>
        </p:blipFill>
        <p:spPr>
          <a:xfrm>
            <a:off x="428636" y="4594243"/>
            <a:ext cx="11324131" cy="20709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657F97-203F-A112-02CE-6B30F4F556F6}"/>
              </a:ext>
            </a:extLst>
          </p:cNvPr>
          <p:cNvSpPr txBox="1"/>
          <p:nvPr/>
        </p:nvSpPr>
        <p:spPr>
          <a:xfrm>
            <a:off x="428636" y="1806207"/>
            <a:ext cx="10399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Джерела даних та вихідна кількість таблиць: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523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F1477C-36CA-EDCF-C0C2-CB15E1D4D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07" b="47149"/>
          <a:stretch/>
        </p:blipFill>
        <p:spPr>
          <a:xfrm>
            <a:off x="609600" y="1596830"/>
            <a:ext cx="10972800" cy="24787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38A3BE-7043-DC48-2156-4C7E8A25C4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57" t="17028" r="32262" b="80081"/>
          <a:stretch/>
        </p:blipFill>
        <p:spPr>
          <a:xfrm>
            <a:off x="609600" y="4316926"/>
            <a:ext cx="8902121" cy="355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3F9AB8-8595-C800-118E-7EAF7D712A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256" t="17029" r="22524" b="74618"/>
          <a:stretch/>
        </p:blipFill>
        <p:spPr>
          <a:xfrm>
            <a:off x="609600" y="4913523"/>
            <a:ext cx="8855864" cy="8372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970194-832C-C02D-523A-3233BECF1B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799" t="30683" r="1137" b="8113"/>
          <a:stretch/>
        </p:blipFill>
        <p:spPr>
          <a:xfrm>
            <a:off x="9617723" y="1685582"/>
            <a:ext cx="1883887" cy="44860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43CAB6-C36D-03BB-E148-15632B1E72AB}"/>
              </a:ext>
            </a:extLst>
          </p:cNvPr>
          <p:cNvSpPr txBox="1"/>
          <p:nvPr/>
        </p:nvSpPr>
        <p:spPr>
          <a:xfrm>
            <a:off x="609600" y="866482"/>
            <a:ext cx="1077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трансформації даних </a:t>
            </a:r>
            <a:r>
              <a:rPr lang="en-US" dirty="0"/>
              <a:t>Power Query</a:t>
            </a:r>
            <a:r>
              <a:rPr lang="uk-UA" dirty="0"/>
              <a:t> з використанням мови </a:t>
            </a:r>
            <a:r>
              <a:rPr lang="en-US" dirty="0"/>
              <a:t>M </a:t>
            </a:r>
          </a:p>
        </p:txBody>
      </p:sp>
    </p:spTree>
    <p:extLst>
      <p:ext uri="{BB962C8B-B14F-4D97-AF65-F5344CB8AC3E}">
        <p14:creationId xmlns:p14="http://schemas.microsoft.com/office/powerpoint/2010/main" val="935479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238CF4-641A-82CC-BD63-857D034FDD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02" t="18474" r="20014" b="79438"/>
          <a:stretch/>
        </p:blipFill>
        <p:spPr>
          <a:xfrm>
            <a:off x="583894" y="1696596"/>
            <a:ext cx="11416068" cy="2093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EAA08F-EFF6-6EC6-8558-66B54D2C25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81" t="18169" r="25563" b="78881"/>
          <a:stretch/>
        </p:blipFill>
        <p:spPr>
          <a:xfrm>
            <a:off x="583894" y="1255923"/>
            <a:ext cx="10532126" cy="297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E25ED7-E1AA-BF30-C9E9-5D20B9B532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03" t="18313" r="536" b="68836"/>
          <a:stretch/>
        </p:blipFill>
        <p:spPr>
          <a:xfrm>
            <a:off x="100412" y="2396169"/>
            <a:ext cx="11991175" cy="10658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F467C1-F1F7-ED98-1367-1E774E66BA7A}"/>
              </a:ext>
            </a:extLst>
          </p:cNvPr>
          <p:cNvSpPr txBox="1"/>
          <p:nvPr/>
        </p:nvSpPr>
        <p:spPr>
          <a:xfrm>
            <a:off x="583894" y="721203"/>
            <a:ext cx="10399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Розроблено 15 мір</a:t>
            </a:r>
            <a:r>
              <a:rPr lang="en-US" dirty="0"/>
              <a:t>(DAX)</a:t>
            </a:r>
            <a:r>
              <a:rPr lang="uk-UA" dirty="0"/>
              <a:t> виду: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1B53AF-820F-FD43-69BF-A038E3F19000}"/>
              </a:ext>
            </a:extLst>
          </p:cNvPr>
          <p:cNvSpPr txBox="1"/>
          <p:nvPr/>
        </p:nvSpPr>
        <p:spPr>
          <a:xfrm>
            <a:off x="782198" y="1953389"/>
            <a:ext cx="10078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та калькульована таблиця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FC2BAE-AE74-A9ED-ABB9-4A7ADCF03489}"/>
              </a:ext>
            </a:extLst>
          </p:cNvPr>
          <p:cNvSpPr txBox="1"/>
          <p:nvPr/>
        </p:nvSpPr>
        <p:spPr>
          <a:xfrm>
            <a:off x="782198" y="4767685"/>
            <a:ext cx="10701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Динамічність візуальних елементів демонструється кількома </a:t>
            </a:r>
            <a:r>
              <a:rPr lang="en-US" dirty="0"/>
              <a:t>Slicer</a:t>
            </a:r>
            <a:r>
              <a:rPr lang="uk-UA" dirty="0"/>
              <a:t> вибору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EF2EA2-FBA5-B2A8-E4A8-7AC6F7058B68}"/>
              </a:ext>
            </a:extLst>
          </p:cNvPr>
          <p:cNvSpPr txBox="1"/>
          <p:nvPr/>
        </p:nvSpPr>
        <p:spPr>
          <a:xfrm>
            <a:off x="736294" y="4118229"/>
            <a:ext cx="1077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Створено 9 сторінок </a:t>
            </a:r>
            <a:r>
              <a:rPr lang="uk-UA" dirty="0" err="1"/>
              <a:t>дашбордів</a:t>
            </a:r>
            <a:r>
              <a:rPr lang="uk-UA" dirty="0"/>
              <a:t>, з використанням карт, графіків, діаграм, таблиць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190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DB8FDB6-A1FC-F6D2-C383-C2A1DFF2C1F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01675"/>
            <a:ext cx="10898188" cy="520700"/>
          </a:xfrm>
        </p:spPr>
        <p:txBody>
          <a:bodyPr/>
          <a:lstStyle/>
          <a:p>
            <a:r>
              <a:rPr lang="en-US" dirty="0"/>
              <a:t>Source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B342A2-B2BD-84C8-AFC5-77AB2464F5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65" b="69960"/>
          <a:stretch/>
        </p:blipFill>
        <p:spPr>
          <a:xfrm>
            <a:off x="528810" y="1287632"/>
            <a:ext cx="11500808" cy="17089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3ED8D0-EEEB-0DC9-A4BE-A43D3A26F1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83" b="79759"/>
          <a:stretch/>
        </p:blipFill>
        <p:spPr>
          <a:xfrm>
            <a:off x="528809" y="3248290"/>
            <a:ext cx="11601043" cy="10482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8B8921-B946-B6D0-4313-1B57929E02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84" b="71245"/>
          <a:stretch/>
        </p:blipFill>
        <p:spPr>
          <a:xfrm>
            <a:off x="528808" y="5022502"/>
            <a:ext cx="11500807" cy="15754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4CB9BA-B6D7-31A6-8FBF-3B7B0F3A9688}"/>
              </a:ext>
            </a:extLst>
          </p:cNvPr>
          <p:cNvSpPr txBox="1"/>
          <p:nvPr/>
        </p:nvSpPr>
        <p:spPr>
          <a:xfrm>
            <a:off x="583894" y="721203"/>
            <a:ext cx="10399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Джерела даних</a:t>
            </a:r>
            <a:r>
              <a:rPr lang="en-US" dirty="0"/>
              <a:t>(web-</a:t>
            </a:r>
            <a:r>
              <a:rPr lang="en-US" dirty="0" err="1"/>
              <a:t>json</a:t>
            </a:r>
            <a:r>
              <a:rPr lang="en-US" dirty="0"/>
              <a:t>, xlsx, csv)</a:t>
            </a:r>
            <a:r>
              <a:rPr lang="uk-UA" dirty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531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EDD915-32EB-448F-084D-EF2C2B0029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2" t="17671" r="13587" b="14537"/>
          <a:stretch/>
        </p:blipFill>
        <p:spPr>
          <a:xfrm>
            <a:off x="425755" y="650780"/>
            <a:ext cx="11340489" cy="60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061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EB6EC07-E411-A8F9-79D7-18EA9942B8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03" t="17831" r="13688" b="14537"/>
          <a:stretch/>
        </p:blipFill>
        <p:spPr>
          <a:xfrm>
            <a:off x="4255251" y="2295841"/>
            <a:ext cx="7443691" cy="40752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B5C81E-3172-4244-5EA1-C8307085A5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02" t="18152" r="13387" b="14537"/>
          <a:stretch/>
        </p:blipFill>
        <p:spPr>
          <a:xfrm>
            <a:off x="349838" y="645505"/>
            <a:ext cx="7182771" cy="389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32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0BDA9C9-5036-017C-EBDE-AC74DFE0D2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5" t="18312" r="20013" b="12611"/>
          <a:stretch/>
        </p:blipFill>
        <p:spPr>
          <a:xfrm>
            <a:off x="3734718" y="1883884"/>
            <a:ext cx="8273668" cy="47372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BDB766-6C74-9030-18F4-9119D10338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08" t="18634" r="14291" b="12289"/>
          <a:stretch/>
        </p:blipFill>
        <p:spPr>
          <a:xfrm>
            <a:off x="308472" y="661013"/>
            <a:ext cx="8273668" cy="473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71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BDE5586-132F-0503-A585-B1061EFA4D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11" t="17831" r="13286" b="12289"/>
          <a:stretch/>
        </p:blipFill>
        <p:spPr>
          <a:xfrm>
            <a:off x="3819182" y="2131763"/>
            <a:ext cx="8020279" cy="46270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A5F2A3-8AE0-D622-75B3-7419CBAD70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10" t="17992" r="13387" b="12128"/>
          <a:stretch/>
        </p:blipFill>
        <p:spPr>
          <a:xfrm>
            <a:off x="429658" y="694062"/>
            <a:ext cx="8306718" cy="439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61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64E436-85BD-B16C-83A4-7D9DF93269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03" t="18312" r="15997" b="12772"/>
          <a:stretch/>
        </p:blipFill>
        <p:spPr>
          <a:xfrm>
            <a:off x="1311007" y="784951"/>
            <a:ext cx="9183290" cy="528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6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E5768D-8428-FA51-5C48-69D782B66E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51" t="18474" r="14391" b="12290"/>
          <a:stretch/>
        </p:blipFill>
        <p:spPr>
          <a:xfrm>
            <a:off x="1443210" y="790460"/>
            <a:ext cx="9336044" cy="527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775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D0C4DB-42F4-561F-217C-0844194EA4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3" t="18000" r="13916" b="22879"/>
          <a:stretch/>
        </p:blipFill>
        <p:spPr>
          <a:xfrm>
            <a:off x="515956" y="528810"/>
            <a:ext cx="11160087" cy="34152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0BF72A-C5F6-D4ED-8E2B-E8169DB8B9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04" t="27310" r="13989" b="22892"/>
          <a:stretch/>
        </p:blipFill>
        <p:spPr>
          <a:xfrm>
            <a:off x="515956" y="3944040"/>
            <a:ext cx="11062772" cy="262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0438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176</TotalTime>
  <Words>73</Words>
  <Application>Microsoft Office PowerPoint</Application>
  <PresentationFormat>Widescreen</PresentationFormat>
  <Paragraphs>11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Corbel</vt:lpstr>
      <vt:lpstr>Gill Sans MT</vt:lpstr>
      <vt:lpstr>Wingdings 2</vt:lpstr>
      <vt:lpstr>Dividend</vt:lpstr>
      <vt:lpstr>Аналітика Відкритих даних ЗЗСО України 2022/23</vt:lpstr>
      <vt:lpstr>Source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Технічні подробиці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Аналітика Відкритих даних ЗЗСО України 2022/23</dc:title>
  <dc:creator>veta_k</dc:creator>
  <cp:lastModifiedBy>veta_k</cp:lastModifiedBy>
  <cp:revision>19</cp:revision>
  <dcterms:created xsi:type="dcterms:W3CDTF">2023-12-23T11:22:18Z</dcterms:created>
  <dcterms:modified xsi:type="dcterms:W3CDTF">2023-12-25T09:13:04Z</dcterms:modified>
</cp:coreProperties>
</file>